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3" r:id="rId7"/>
    <p:sldId id="264" r:id="rId8"/>
    <p:sldId id="270" r:id="rId9"/>
    <p:sldId id="265" r:id="rId10"/>
    <p:sldId id="266" r:id="rId11"/>
    <p:sldId id="267" r:id="rId12"/>
    <p:sldId id="268" r:id="rId13"/>
    <p:sldId id="269"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4A294-40E3-40A6-86CD-96E1F7F4CDDF}" v="109" dt="2023-08-24T19:30:34.096"/>
    <p1510:client id="{3E895A3F-6F91-9DBB-4D4C-27E07C469712}" v="25" dt="2023-08-24T18:42:06.247"/>
    <p1510:client id="{5AE85851-F241-437E-8850-6626DE2DABEF}" v="123" dt="2023-08-24T18:37:14.088"/>
    <p1510:client id="{7807C3BD-8C01-4B97-9A83-A419A1F89573}" v="228" dt="2023-04-18T21:01:41.927"/>
    <p1510:client id="{78D96627-43EF-42B0-8EB7-00BD965762E5}" v="89" dt="2023-04-18T20:41:29.857"/>
    <p1510:client id="{8051605E-771B-4387-8E3A-0DFD58AC93DA}" v="223" dt="2023-04-18T20:30:40.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 george" userId="a1ea91513a09a8b1" providerId="Windows Live" clId="Web-{1084A294-40E3-40A6-86CD-96E1F7F4CDDF}"/>
    <pc:docChg chg="addSld delSld modSld">
      <pc:chgData name="emil george" userId="a1ea91513a09a8b1" providerId="Windows Live" clId="Web-{1084A294-40E3-40A6-86CD-96E1F7F4CDDF}" dt="2023-08-24T19:30:34.096" v="106" actId="20577"/>
      <pc:docMkLst>
        <pc:docMk/>
      </pc:docMkLst>
      <pc:sldChg chg="modSp">
        <pc:chgData name="emil george" userId="a1ea91513a09a8b1" providerId="Windows Live" clId="Web-{1084A294-40E3-40A6-86CD-96E1F7F4CDDF}" dt="2023-08-24T19:30:34.096" v="106" actId="20577"/>
        <pc:sldMkLst>
          <pc:docMk/>
          <pc:sldMk cId="109857222" sldId="256"/>
        </pc:sldMkLst>
        <pc:spChg chg="mod">
          <ac:chgData name="emil george" userId="a1ea91513a09a8b1" providerId="Windows Live" clId="Web-{1084A294-40E3-40A6-86CD-96E1F7F4CDDF}" dt="2023-08-24T19:30:34.096" v="106" actId="20577"/>
          <ac:spMkLst>
            <pc:docMk/>
            <pc:sldMk cId="109857222" sldId="256"/>
            <ac:spMk id="2" creationId="{00000000-0000-0000-0000-000000000000}"/>
          </ac:spMkLst>
        </pc:spChg>
      </pc:sldChg>
      <pc:sldChg chg="modSp">
        <pc:chgData name="emil george" userId="a1ea91513a09a8b1" providerId="Windows Live" clId="Web-{1084A294-40E3-40A6-86CD-96E1F7F4CDDF}" dt="2023-08-24T19:22:50.995" v="31" actId="20577"/>
        <pc:sldMkLst>
          <pc:docMk/>
          <pc:sldMk cId="2841865904" sldId="257"/>
        </pc:sldMkLst>
        <pc:spChg chg="mod">
          <ac:chgData name="emil george" userId="a1ea91513a09a8b1" providerId="Windows Live" clId="Web-{1084A294-40E3-40A6-86CD-96E1F7F4CDDF}" dt="2023-08-24T19:22:50.995" v="31" actId="20577"/>
          <ac:spMkLst>
            <pc:docMk/>
            <pc:sldMk cId="2841865904" sldId="257"/>
            <ac:spMk id="2" creationId="{869731B8-F085-E72D-C785-313BDA5347AC}"/>
          </ac:spMkLst>
        </pc:spChg>
      </pc:sldChg>
      <pc:sldChg chg="modSp">
        <pc:chgData name="emil george" userId="a1ea91513a09a8b1" providerId="Windows Live" clId="Web-{1084A294-40E3-40A6-86CD-96E1F7F4CDDF}" dt="2023-08-24T19:22:06.790" v="26" actId="20577"/>
        <pc:sldMkLst>
          <pc:docMk/>
          <pc:sldMk cId="549322146" sldId="258"/>
        </pc:sldMkLst>
        <pc:spChg chg="mod">
          <ac:chgData name="emil george" userId="a1ea91513a09a8b1" providerId="Windows Live" clId="Web-{1084A294-40E3-40A6-86CD-96E1F7F4CDDF}" dt="2023-08-24T19:22:06.790" v="26" actId="20577"/>
          <ac:spMkLst>
            <pc:docMk/>
            <pc:sldMk cId="549322146" sldId="258"/>
            <ac:spMk id="2" creationId="{6E5D40EE-0495-707D-832E-5E1B8C43FC82}"/>
          </ac:spMkLst>
        </pc:spChg>
      </pc:sldChg>
      <pc:sldChg chg="modSp">
        <pc:chgData name="emil george" userId="a1ea91513a09a8b1" providerId="Windows Live" clId="Web-{1084A294-40E3-40A6-86CD-96E1F7F4CDDF}" dt="2023-08-24T19:21:54.133" v="25" actId="20577"/>
        <pc:sldMkLst>
          <pc:docMk/>
          <pc:sldMk cId="3631359206" sldId="259"/>
        </pc:sldMkLst>
        <pc:spChg chg="mod">
          <ac:chgData name="emil george" userId="a1ea91513a09a8b1" providerId="Windows Live" clId="Web-{1084A294-40E3-40A6-86CD-96E1F7F4CDDF}" dt="2023-08-24T19:21:54.133" v="25" actId="20577"/>
          <ac:spMkLst>
            <pc:docMk/>
            <pc:sldMk cId="3631359206" sldId="259"/>
            <ac:spMk id="2" creationId="{BE4E2E75-6176-EC39-D4EB-EDC18D8955D7}"/>
          </ac:spMkLst>
        </pc:spChg>
        <pc:spChg chg="mod">
          <ac:chgData name="emil george" userId="a1ea91513a09a8b1" providerId="Windows Live" clId="Web-{1084A294-40E3-40A6-86CD-96E1F7F4CDDF}" dt="2023-08-24T19:21:45.071" v="23" actId="20577"/>
          <ac:spMkLst>
            <pc:docMk/>
            <pc:sldMk cId="3631359206" sldId="259"/>
            <ac:spMk id="3" creationId="{38EF1D70-704C-30D2-59B3-1ABE10903269}"/>
          </ac:spMkLst>
        </pc:spChg>
      </pc:sldChg>
      <pc:sldChg chg="modSp">
        <pc:chgData name="emil george" userId="a1ea91513a09a8b1" providerId="Windows Live" clId="Web-{1084A294-40E3-40A6-86CD-96E1F7F4CDDF}" dt="2023-08-24T19:23:51.528" v="43" actId="20577"/>
        <pc:sldMkLst>
          <pc:docMk/>
          <pc:sldMk cId="429312742" sldId="260"/>
        </pc:sldMkLst>
        <pc:spChg chg="mod">
          <ac:chgData name="emil george" userId="a1ea91513a09a8b1" providerId="Windows Live" clId="Web-{1084A294-40E3-40A6-86CD-96E1F7F4CDDF}" dt="2023-08-24T19:23:31.871" v="39" actId="1076"/>
          <ac:spMkLst>
            <pc:docMk/>
            <pc:sldMk cId="429312742" sldId="260"/>
            <ac:spMk id="2" creationId="{643F94A1-1424-5BF0-657F-0F76D91F32BA}"/>
          </ac:spMkLst>
        </pc:spChg>
        <pc:spChg chg="mod">
          <ac:chgData name="emil george" userId="a1ea91513a09a8b1" providerId="Windows Live" clId="Web-{1084A294-40E3-40A6-86CD-96E1F7F4CDDF}" dt="2023-08-24T19:23:51.528" v="43" actId="20577"/>
          <ac:spMkLst>
            <pc:docMk/>
            <pc:sldMk cId="429312742" sldId="260"/>
            <ac:spMk id="3" creationId="{9633F4B2-4D90-D18E-AF7E-862AE756AAA3}"/>
          </ac:spMkLst>
        </pc:spChg>
      </pc:sldChg>
      <pc:sldChg chg="addSp delSp modSp">
        <pc:chgData name="emil george" userId="a1ea91513a09a8b1" providerId="Windows Live" clId="Web-{1084A294-40E3-40A6-86CD-96E1F7F4CDDF}" dt="2023-08-24T19:20:05.286" v="12"/>
        <pc:sldMkLst>
          <pc:docMk/>
          <pc:sldMk cId="2036578904" sldId="262"/>
        </pc:sldMkLst>
        <pc:spChg chg="add del">
          <ac:chgData name="emil george" userId="a1ea91513a09a8b1" providerId="Windows Live" clId="Web-{1084A294-40E3-40A6-86CD-96E1F7F4CDDF}" dt="2023-08-24T19:20:05.286" v="12"/>
          <ac:spMkLst>
            <pc:docMk/>
            <pc:sldMk cId="2036578904" sldId="262"/>
            <ac:spMk id="5" creationId="{AF40EAE1-5BCE-E201-47ED-8FB86161CFF2}"/>
          </ac:spMkLst>
        </pc:spChg>
        <pc:picChg chg="add del ord">
          <ac:chgData name="emil george" userId="a1ea91513a09a8b1" providerId="Windows Live" clId="Web-{1084A294-40E3-40A6-86CD-96E1F7F4CDDF}" dt="2023-08-24T19:20:01.723" v="11"/>
          <ac:picMkLst>
            <pc:docMk/>
            <pc:sldMk cId="2036578904" sldId="262"/>
            <ac:picMk id="6" creationId="{582A7153-E245-D18A-F0D5-D03C46678EC3}"/>
          </ac:picMkLst>
        </pc:picChg>
      </pc:sldChg>
      <pc:sldChg chg="modSp">
        <pc:chgData name="emil george" userId="a1ea91513a09a8b1" providerId="Windows Live" clId="Web-{1084A294-40E3-40A6-86CD-96E1F7F4CDDF}" dt="2023-08-24T19:25:42.319" v="60" actId="20577"/>
        <pc:sldMkLst>
          <pc:docMk/>
          <pc:sldMk cId="3820929121" sldId="263"/>
        </pc:sldMkLst>
        <pc:spChg chg="mod">
          <ac:chgData name="emil george" userId="a1ea91513a09a8b1" providerId="Windows Live" clId="Web-{1084A294-40E3-40A6-86CD-96E1F7F4CDDF}" dt="2023-08-24T19:25:42.319" v="60" actId="20577"/>
          <ac:spMkLst>
            <pc:docMk/>
            <pc:sldMk cId="3820929121" sldId="263"/>
            <ac:spMk id="2" creationId="{207E3D99-4C71-4329-3F1A-3BE388491671}"/>
          </ac:spMkLst>
        </pc:spChg>
        <pc:spChg chg="mod">
          <ac:chgData name="emil george" userId="a1ea91513a09a8b1" providerId="Windows Live" clId="Web-{1084A294-40E3-40A6-86CD-96E1F7F4CDDF}" dt="2023-08-24T19:25:31.350" v="57" actId="20577"/>
          <ac:spMkLst>
            <pc:docMk/>
            <pc:sldMk cId="3820929121" sldId="263"/>
            <ac:spMk id="3" creationId="{F85BE4F7-6258-CB07-2FB6-0211F3F7FC1E}"/>
          </ac:spMkLst>
        </pc:spChg>
      </pc:sldChg>
      <pc:sldChg chg="modSp">
        <pc:chgData name="emil george" userId="a1ea91513a09a8b1" providerId="Windows Live" clId="Web-{1084A294-40E3-40A6-86CD-96E1F7F4CDDF}" dt="2023-08-24T19:26:33.524" v="74" actId="20577"/>
        <pc:sldMkLst>
          <pc:docMk/>
          <pc:sldMk cId="1189497241" sldId="264"/>
        </pc:sldMkLst>
        <pc:spChg chg="mod">
          <ac:chgData name="emil george" userId="a1ea91513a09a8b1" providerId="Windows Live" clId="Web-{1084A294-40E3-40A6-86CD-96E1F7F4CDDF}" dt="2023-08-24T19:26:15.024" v="69" actId="20577"/>
          <ac:spMkLst>
            <pc:docMk/>
            <pc:sldMk cId="1189497241" sldId="264"/>
            <ac:spMk id="2" creationId="{F678649E-09CF-8583-A7FC-653EDA36DA49}"/>
          </ac:spMkLst>
        </pc:spChg>
        <pc:spChg chg="mod">
          <ac:chgData name="emil george" userId="a1ea91513a09a8b1" providerId="Windows Live" clId="Web-{1084A294-40E3-40A6-86CD-96E1F7F4CDDF}" dt="2023-08-24T19:26:33.524" v="74" actId="20577"/>
          <ac:spMkLst>
            <pc:docMk/>
            <pc:sldMk cId="1189497241" sldId="264"/>
            <ac:spMk id="3" creationId="{420F16CB-9067-5263-6535-EEB806DBB239}"/>
          </ac:spMkLst>
        </pc:spChg>
      </pc:sldChg>
      <pc:sldChg chg="modSp add">
        <pc:chgData name="emil george" userId="a1ea91513a09a8b1" providerId="Windows Live" clId="Web-{1084A294-40E3-40A6-86CD-96E1F7F4CDDF}" dt="2023-08-24T19:29:43.328" v="105" actId="20577"/>
        <pc:sldMkLst>
          <pc:docMk/>
          <pc:sldMk cId="315826880" sldId="265"/>
        </pc:sldMkLst>
        <pc:spChg chg="mod">
          <ac:chgData name="emil george" userId="a1ea91513a09a8b1" providerId="Windows Live" clId="Web-{1084A294-40E3-40A6-86CD-96E1F7F4CDDF}" dt="2023-08-24T19:29:43.328" v="105" actId="20577"/>
          <ac:spMkLst>
            <pc:docMk/>
            <pc:sldMk cId="315826880" sldId="265"/>
            <ac:spMk id="3" creationId="{3596C009-95A3-23CD-8346-312E18CCE931}"/>
          </ac:spMkLst>
        </pc:spChg>
      </pc:sldChg>
      <pc:sldChg chg="add">
        <pc:chgData name="emil george" userId="a1ea91513a09a8b1" providerId="Windows Live" clId="Web-{1084A294-40E3-40A6-86CD-96E1F7F4CDDF}" dt="2023-08-24T19:17:18.638" v="1"/>
        <pc:sldMkLst>
          <pc:docMk/>
          <pc:sldMk cId="3255284125" sldId="266"/>
        </pc:sldMkLst>
      </pc:sldChg>
      <pc:sldChg chg="add">
        <pc:chgData name="emil george" userId="a1ea91513a09a8b1" providerId="Windows Live" clId="Web-{1084A294-40E3-40A6-86CD-96E1F7F4CDDF}" dt="2023-08-24T19:17:51.108" v="4"/>
        <pc:sldMkLst>
          <pc:docMk/>
          <pc:sldMk cId="572839686" sldId="267"/>
        </pc:sldMkLst>
      </pc:sldChg>
      <pc:sldChg chg="add del">
        <pc:chgData name="emil george" userId="a1ea91513a09a8b1" providerId="Windows Live" clId="Web-{1084A294-40E3-40A6-86CD-96E1F7F4CDDF}" dt="2023-08-24T19:17:45.202" v="3"/>
        <pc:sldMkLst>
          <pc:docMk/>
          <pc:sldMk cId="892710269" sldId="267"/>
        </pc:sldMkLst>
      </pc:sldChg>
      <pc:sldChg chg="add">
        <pc:chgData name="emil george" userId="a1ea91513a09a8b1" providerId="Windows Live" clId="Web-{1084A294-40E3-40A6-86CD-96E1F7F4CDDF}" dt="2023-08-24T19:18:06.250" v="5"/>
        <pc:sldMkLst>
          <pc:docMk/>
          <pc:sldMk cId="3920713817" sldId="268"/>
        </pc:sldMkLst>
      </pc:sldChg>
      <pc:sldChg chg="add">
        <pc:chgData name="emil george" userId="a1ea91513a09a8b1" providerId="Windows Live" clId="Web-{1084A294-40E3-40A6-86CD-96E1F7F4CDDF}" dt="2023-08-24T19:18:51.299" v="6"/>
        <pc:sldMkLst>
          <pc:docMk/>
          <pc:sldMk cId="2798023896" sldId="269"/>
        </pc:sldMkLst>
      </pc:sldChg>
      <pc:sldChg chg="addSp delSp modSp new mod setBg">
        <pc:chgData name="emil george" userId="a1ea91513a09a8b1" providerId="Windows Live" clId="Web-{1084A294-40E3-40A6-86CD-96E1F7F4CDDF}" dt="2023-08-24T19:29:20.827" v="98" actId="1076"/>
        <pc:sldMkLst>
          <pc:docMk/>
          <pc:sldMk cId="984290335" sldId="270"/>
        </pc:sldMkLst>
        <pc:spChg chg="del">
          <ac:chgData name="emil george" userId="a1ea91513a09a8b1" providerId="Windows Live" clId="Web-{1084A294-40E3-40A6-86CD-96E1F7F4CDDF}" dt="2023-08-24T19:27:11.041" v="76"/>
          <ac:spMkLst>
            <pc:docMk/>
            <pc:sldMk cId="984290335" sldId="270"/>
            <ac:spMk id="2" creationId="{BF400E90-F75F-F733-A925-A2EA03192270}"/>
          </ac:spMkLst>
        </pc:spChg>
        <pc:spChg chg="del">
          <ac:chgData name="emil george" userId="a1ea91513a09a8b1" providerId="Windows Live" clId="Web-{1084A294-40E3-40A6-86CD-96E1F7F4CDDF}" dt="2023-08-24T19:27:13.120" v="77"/>
          <ac:spMkLst>
            <pc:docMk/>
            <pc:sldMk cId="984290335" sldId="270"/>
            <ac:spMk id="3" creationId="{10092F35-287C-140B-C841-1587CB090493}"/>
          </ac:spMkLst>
        </pc:spChg>
        <pc:spChg chg="add mod">
          <ac:chgData name="emil george" userId="a1ea91513a09a8b1" providerId="Windows Live" clId="Web-{1084A294-40E3-40A6-86CD-96E1F7F4CDDF}" dt="2023-08-24T19:29:13.718" v="97" actId="1076"/>
          <ac:spMkLst>
            <pc:docMk/>
            <pc:sldMk cId="984290335" sldId="270"/>
            <ac:spMk id="4" creationId="{60B2B770-76BC-1D43-2C28-AABC61982316}"/>
          </ac:spMkLst>
        </pc:spChg>
        <pc:spChg chg="add">
          <ac:chgData name="emil george" userId="a1ea91513a09a8b1" providerId="Windows Live" clId="Web-{1084A294-40E3-40A6-86CD-96E1F7F4CDDF}" dt="2023-08-24T19:28:26.888" v="91"/>
          <ac:spMkLst>
            <pc:docMk/>
            <pc:sldMk cId="984290335" sldId="270"/>
            <ac:spMk id="10" creationId="{23D09407-53BC-485E-B4CE-BC5E4FC4B25B}"/>
          </ac:spMkLst>
        </pc:spChg>
        <pc:spChg chg="add">
          <ac:chgData name="emil george" userId="a1ea91513a09a8b1" providerId="Windows Live" clId="Web-{1084A294-40E3-40A6-86CD-96E1F7F4CDDF}" dt="2023-08-24T19:28:26.888" v="91"/>
          <ac:spMkLst>
            <pc:docMk/>
            <pc:sldMk cId="984290335" sldId="270"/>
            <ac:spMk id="12" creationId="{921DB988-49FC-4608-B0A2-E2F3A4019041}"/>
          </ac:spMkLst>
        </pc:spChg>
        <pc:grpChg chg="add">
          <ac:chgData name="emil george" userId="a1ea91513a09a8b1" providerId="Windows Live" clId="Web-{1084A294-40E3-40A6-86CD-96E1F7F4CDDF}" dt="2023-08-24T19:28:26.888" v="91"/>
          <ac:grpSpMkLst>
            <pc:docMk/>
            <pc:sldMk cId="984290335" sldId="270"/>
            <ac:grpSpMk id="14" creationId="{E9B930FD-8671-4C4C-ADCF-73AC1D0CD417}"/>
          </ac:grpSpMkLst>
        </pc:grpChg>
        <pc:grpChg chg="add">
          <ac:chgData name="emil george" userId="a1ea91513a09a8b1" providerId="Windows Live" clId="Web-{1084A294-40E3-40A6-86CD-96E1F7F4CDDF}" dt="2023-08-24T19:28:26.888" v="91"/>
          <ac:grpSpMkLst>
            <pc:docMk/>
            <pc:sldMk cId="984290335" sldId="270"/>
            <ac:grpSpMk id="20" creationId="{383C2651-AE0C-4AE4-8725-E2F9414FE219}"/>
          </ac:grpSpMkLst>
        </pc:grpChg>
        <pc:picChg chg="add mod">
          <ac:chgData name="emil george" userId="a1ea91513a09a8b1" providerId="Windows Live" clId="Web-{1084A294-40E3-40A6-86CD-96E1F7F4CDDF}" dt="2023-08-24T19:29:20.827" v="98" actId="1076"/>
          <ac:picMkLst>
            <pc:docMk/>
            <pc:sldMk cId="984290335" sldId="270"/>
            <ac:picMk id="5" creationId="{B7D8CB6C-DA4C-540F-41B4-D730DD6E154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76708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84058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66634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1703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0924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9404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461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49725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75137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956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12115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12186035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194716" y="970016"/>
            <a:ext cx="5334930" cy="3004145"/>
          </a:xfrm>
        </p:spPr>
        <p:txBody>
          <a:bodyPr>
            <a:normAutofit fontScale="90000"/>
          </a:bodyPr>
          <a:lstStyle/>
          <a:p>
            <a:r>
              <a:rPr lang="en-US" sz="4700" b="1" u="sng" dirty="0">
                <a:solidFill>
                  <a:schemeClr val="accent2"/>
                </a:solidFill>
                <a:latin typeface="Arial"/>
                <a:cs typeface="Arial"/>
              </a:rPr>
              <a:t>IntelliConverse: A Basic NLP Solution for Real Life Problems</a:t>
            </a:r>
          </a:p>
          <a:p>
            <a:endParaRPr lang="en-US" sz="4700" b="1" i="1" u="sng" dirty="0">
              <a:solidFill>
                <a:schemeClr val="accent2"/>
              </a:solidFill>
              <a:cs typeface="Calibri Light"/>
            </a:endParaRPr>
          </a:p>
        </p:txBody>
      </p:sp>
      <p:sp>
        <p:nvSpPr>
          <p:cNvPr id="3" name="Subtitle 2"/>
          <p:cNvSpPr>
            <a:spLocks noGrp="1"/>
          </p:cNvSpPr>
          <p:nvPr>
            <p:ph type="subTitle" idx="1"/>
          </p:nvPr>
        </p:nvSpPr>
        <p:spPr>
          <a:xfrm>
            <a:off x="6194715" y="4425669"/>
            <a:ext cx="5334931" cy="2189214"/>
          </a:xfrm>
        </p:spPr>
        <p:txBody>
          <a:bodyPr vert="horz" lIns="91440" tIns="45720" rIns="91440" bIns="45720" rtlCol="0" anchor="t">
            <a:normAutofit/>
          </a:bodyPr>
          <a:lstStyle/>
          <a:p>
            <a:r>
              <a:rPr lang="en-US" dirty="0">
                <a:solidFill>
                  <a:schemeClr val="accent3"/>
                </a:solidFill>
                <a:latin typeface="Arial"/>
                <a:cs typeface="Arial"/>
              </a:rPr>
              <a:t>ASN Sr. Sec. School</a:t>
            </a:r>
          </a:p>
        </p:txBody>
      </p:sp>
      <p:sp>
        <p:nvSpPr>
          <p:cNvPr id="29" name="Freeform: Shape 28">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person wearing goggles and a suit&#10;&#10;Description automatically generated">
            <a:extLst>
              <a:ext uri="{FF2B5EF4-FFF2-40B4-BE49-F238E27FC236}">
                <a16:creationId xmlns:a16="http://schemas.microsoft.com/office/drawing/2014/main" id="{C349C156-C953-DB6C-79BD-27C566886C5E}"/>
              </a:ext>
            </a:extLst>
          </p:cNvPr>
          <p:cNvPicPr>
            <a:picLocks noChangeAspect="1"/>
          </p:cNvPicPr>
          <p:nvPr/>
        </p:nvPicPr>
        <p:blipFill rotWithShape="1">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9" name="Freeform: Shape 38">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397E0209-41B4-3700-DED4-C0FA832D775E}"/>
              </a:ext>
            </a:extLst>
          </p:cNvPr>
          <p:cNvPicPr>
            <a:picLocks noChangeAspect="1"/>
          </p:cNvPicPr>
          <p:nvPr/>
        </p:nvPicPr>
        <p:blipFill rotWithShape="1">
          <a:blip r:embed="rId2"/>
          <a:srcRect l="2553" r="12128"/>
          <a:stretch/>
        </p:blipFill>
        <p:spPr>
          <a:xfrm>
            <a:off x="5343279" y="1819178"/>
            <a:ext cx="5767227" cy="3152018"/>
          </a:xfrm>
          <a:prstGeom prst="rect">
            <a:avLst/>
          </a:prstGeom>
        </p:spPr>
      </p:pic>
      <p:sp>
        <p:nvSpPr>
          <p:cNvPr id="6" name="TextBox 5">
            <a:extLst>
              <a:ext uri="{FF2B5EF4-FFF2-40B4-BE49-F238E27FC236}">
                <a16:creationId xmlns:a16="http://schemas.microsoft.com/office/drawing/2014/main" id="{47A36A05-3174-2FBF-32A4-28AC1551D824}"/>
              </a:ext>
            </a:extLst>
          </p:cNvPr>
          <p:cNvSpPr txBox="1"/>
          <p:nvPr/>
        </p:nvSpPr>
        <p:spPr>
          <a:xfrm>
            <a:off x="1608827" y="2183294"/>
            <a:ext cx="464323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1005840">
              <a:spcAft>
                <a:spcPts val="600"/>
              </a:spcAft>
            </a:pPr>
            <a:r>
              <a:rPr lang="en-US" sz="4400" b="1" u="sng" kern="1200" dirty="0">
                <a:latin typeface="Calibri Light"/>
                <a:ea typeface="Calibri Light"/>
                <a:cs typeface="Calibri"/>
              </a:rPr>
              <a:t>Step-2:</a:t>
            </a:r>
            <a:endParaRPr lang="en-US" sz="4400" b="1" u="sng" dirty="0">
              <a:latin typeface="Calibri Light"/>
              <a:ea typeface="Calibri Light"/>
            </a:endParaRPr>
          </a:p>
        </p:txBody>
      </p:sp>
      <p:sp>
        <p:nvSpPr>
          <p:cNvPr id="7" name="TextBox 6">
            <a:extLst>
              <a:ext uri="{FF2B5EF4-FFF2-40B4-BE49-F238E27FC236}">
                <a16:creationId xmlns:a16="http://schemas.microsoft.com/office/drawing/2014/main" id="{C2530CB5-B1E9-25FB-A80C-95BDD7BF7C7A}"/>
              </a:ext>
            </a:extLst>
          </p:cNvPr>
          <p:cNvSpPr txBox="1"/>
          <p:nvPr/>
        </p:nvSpPr>
        <p:spPr>
          <a:xfrm>
            <a:off x="1557500" y="3084160"/>
            <a:ext cx="3850105" cy="7153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1005840">
              <a:spcAft>
                <a:spcPts val="600"/>
              </a:spcAft>
            </a:pPr>
            <a:r>
              <a:rPr lang="en-US" sz="1950" b="1" kern="1200" dirty="0">
                <a:latin typeface="Calibri Light"/>
                <a:ea typeface="Calibri Light"/>
                <a:cs typeface="Calibri"/>
              </a:rPr>
              <a:t>Click on terminal to open the local prompt.</a:t>
            </a:r>
            <a:endParaRPr lang="en-US" sz="1950" b="1" dirty="0">
              <a:latin typeface="Calibri Light"/>
              <a:ea typeface="Calibri Light"/>
            </a:endParaRPr>
          </a:p>
        </p:txBody>
      </p:sp>
    </p:spTree>
    <p:extLst>
      <p:ext uri="{BB962C8B-B14F-4D97-AF65-F5344CB8AC3E}">
        <p14:creationId xmlns:p14="http://schemas.microsoft.com/office/powerpoint/2010/main" val="3255284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2FE88F-6312-E2C3-CB46-75BD39B19378}"/>
              </a:ext>
            </a:extLst>
          </p:cNvPr>
          <p:cNvSpPr txBox="1"/>
          <p:nvPr/>
        </p:nvSpPr>
        <p:spPr>
          <a:xfrm>
            <a:off x="640080" y="325369"/>
            <a:ext cx="4368602" cy="195684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u="sng" dirty="0">
                <a:latin typeface="+mj-lt"/>
                <a:ea typeface="+mj-ea"/>
                <a:cs typeface="+mj-cs"/>
              </a:rPr>
              <a:t>Step-3:</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6885AA9-6B32-9A1D-6982-D2DDD247E0C0}"/>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200" b="1" dirty="0"/>
              <a:t>Type into the terminal prompt </a:t>
            </a:r>
            <a:endParaRPr lang="en-US" dirty="0">
              <a:ea typeface="Calibri" panose="020F0502020204030204"/>
              <a:cs typeface="Calibri" panose="020F0502020204030204"/>
            </a:endParaRPr>
          </a:p>
          <a:p>
            <a:pPr>
              <a:lnSpc>
                <a:spcPct val="90000"/>
              </a:lnSpc>
              <a:spcAft>
                <a:spcPts val="600"/>
              </a:spcAft>
            </a:pPr>
            <a:r>
              <a:rPr lang="en-US" sz="2200" b="1" dirty="0">
                <a:solidFill>
                  <a:schemeClr val="bg2">
                    <a:lumMod val="60000"/>
                    <a:lumOff val="40000"/>
                  </a:schemeClr>
                </a:solidFill>
              </a:rPr>
              <a:t>' pip install –r requirements.txt'</a:t>
            </a:r>
            <a:r>
              <a:rPr lang="en-US" sz="2200" b="1" dirty="0"/>
              <a:t>, to install the required modules.</a:t>
            </a:r>
            <a:endParaRPr lang="en-US" dirty="0">
              <a:ea typeface="Calibri" panose="020F0502020204030204"/>
              <a:cs typeface="Calibri" panose="020F0502020204030204"/>
            </a:endParaRPr>
          </a:p>
        </p:txBody>
      </p:sp>
      <p:pic>
        <p:nvPicPr>
          <p:cNvPr id="4" name="Picture 3" descr="A screen shot of a computer program&#10;&#10;Description automatically generated">
            <a:extLst>
              <a:ext uri="{FF2B5EF4-FFF2-40B4-BE49-F238E27FC236}">
                <a16:creationId xmlns:a16="http://schemas.microsoft.com/office/drawing/2014/main" id="{9EEA063E-ACAA-D724-F639-7FDBCEECCFF3}"/>
              </a:ext>
            </a:extLst>
          </p:cNvPr>
          <p:cNvPicPr>
            <a:picLocks noChangeAspect="1"/>
          </p:cNvPicPr>
          <p:nvPr/>
        </p:nvPicPr>
        <p:blipFill rotWithShape="1">
          <a:blip r:embed="rId2"/>
          <a:srcRect l="14466" r="476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72839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37D05B-F459-50D5-0125-0B1F286EE7C6}"/>
              </a:ext>
            </a:extLst>
          </p:cNvPr>
          <p:cNvSpPr txBox="1"/>
          <p:nvPr/>
        </p:nvSpPr>
        <p:spPr>
          <a:xfrm>
            <a:off x="1043631" y="873940"/>
            <a:ext cx="5052369" cy="10357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u="sng" dirty="0">
                <a:latin typeface="+mj-lt"/>
                <a:ea typeface="+mj-ea"/>
                <a:cs typeface="+mj-cs"/>
              </a:rPr>
              <a:t>Step-4</a:t>
            </a:r>
            <a:r>
              <a:rPr lang="en-US" sz="4400" b="1" u="sng" kern="1200" dirty="0">
                <a:latin typeface="+mj-lt"/>
                <a:ea typeface="+mj-ea"/>
                <a:cs typeface="+mj-cs"/>
              </a:rPr>
              <a:t>:</a:t>
            </a:r>
          </a:p>
        </p:txBody>
      </p:sp>
      <p:sp>
        <p:nvSpPr>
          <p:cNvPr id="5" name="TextBox 1">
            <a:extLst>
              <a:ext uri="{FF2B5EF4-FFF2-40B4-BE49-F238E27FC236}">
                <a16:creationId xmlns:a16="http://schemas.microsoft.com/office/drawing/2014/main" id="{E53BF699-60E9-CD82-9DBC-742B6152ABC5}"/>
              </a:ext>
            </a:extLst>
          </p:cNvPr>
          <p:cNvSpPr txBox="1"/>
          <p:nvPr/>
        </p:nvSpPr>
        <p:spPr>
          <a:xfrm>
            <a:off x="1045029" y="1719589"/>
            <a:ext cx="4991629" cy="1247350"/>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000" b="1" dirty="0">
                <a:latin typeface="Calibri Light"/>
                <a:ea typeface="Calibri Light"/>
                <a:cs typeface="Calibri Light"/>
              </a:rPr>
              <a:t>Now type '</a:t>
            </a:r>
            <a:r>
              <a:rPr lang="en-US" sz="2000" b="1" dirty="0">
                <a:solidFill>
                  <a:schemeClr val="accent5">
                    <a:lumMod val="60000"/>
                    <a:lumOff val="40000"/>
                  </a:schemeClr>
                </a:solidFill>
                <a:latin typeface="Calibri Light"/>
                <a:ea typeface="Calibri Light"/>
                <a:cs typeface="Calibri Light"/>
              </a:rPr>
              <a:t>streamlit run app.py</a:t>
            </a:r>
            <a:r>
              <a:rPr lang="en-US" sz="2000" b="1" dirty="0">
                <a:latin typeface="Calibri Light"/>
                <a:ea typeface="Calibri Light"/>
                <a:cs typeface="Calibri Light"/>
              </a:rPr>
              <a:t>' to open the chatbot.</a:t>
            </a:r>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8B9B6DA7-7B65-8EED-BD73-2921C2AB3C3F}"/>
              </a:ext>
            </a:extLst>
          </p:cNvPr>
          <p:cNvPicPr>
            <a:picLocks noChangeAspect="1"/>
          </p:cNvPicPr>
          <p:nvPr/>
        </p:nvPicPr>
        <p:blipFill>
          <a:blip r:embed="rId2"/>
          <a:stretch>
            <a:fillRect/>
          </a:stretch>
        </p:blipFill>
        <p:spPr>
          <a:xfrm>
            <a:off x="4270681" y="2954829"/>
            <a:ext cx="7458157" cy="2791417"/>
          </a:xfrm>
          <a:prstGeom prst="rect">
            <a:avLst/>
          </a:prstGeom>
        </p:spPr>
      </p:pic>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71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hat box&#10;&#10;Description automatically generated">
            <a:extLst>
              <a:ext uri="{FF2B5EF4-FFF2-40B4-BE49-F238E27FC236}">
                <a16:creationId xmlns:a16="http://schemas.microsoft.com/office/drawing/2014/main" id="{46C3F13D-0E25-0136-F050-3343CE43E7A3}"/>
              </a:ext>
            </a:extLst>
          </p:cNvPr>
          <p:cNvPicPr>
            <a:picLocks noChangeAspect="1"/>
          </p:cNvPicPr>
          <p:nvPr/>
        </p:nvPicPr>
        <p:blipFill rotWithShape="1">
          <a:blip r:embed="rId2"/>
          <a:srcRect b="22107"/>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2"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11B7B9-9D25-3B78-8E88-E31F1E048C9C}"/>
              </a:ext>
            </a:extLst>
          </p:cNvPr>
          <p:cNvSpPr txBox="1"/>
          <p:nvPr/>
        </p:nvSpPr>
        <p:spPr>
          <a:xfrm>
            <a:off x="4654294" y="4777739"/>
            <a:ext cx="6897626" cy="13992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b="1" dirty="0"/>
              <a:t>The chatbot will now open up in your default browser and is ready to use !!</a:t>
            </a:r>
            <a:endParaRPr lang="en-US" b="1" dirty="0"/>
          </a:p>
        </p:txBody>
      </p:sp>
    </p:spTree>
    <p:extLst>
      <p:ext uri="{BB962C8B-B14F-4D97-AF65-F5344CB8AC3E}">
        <p14:creationId xmlns:p14="http://schemas.microsoft.com/office/powerpoint/2010/main" val="2798023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Logo, company name&#10;&#10;Description automatically generated">
            <a:extLst>
              <a:ext uri="{FF2B5EF4-FFF2-40B4-BE49-F238E27FC236}">
                <a16:creationId xmlns:a16="http://schemas.microsoft.com/office/drawing/2014/main" id="{582A7153-E245-D18A-F0D5-D03C46678EC3}"/>
              </a:ext>
            </a:extLst>
          </p:cNvPr>
          <p:cNvPicPr>
            <a:picLocks noChangeAspect="1"/>
          </p:cNvPicPr>
          <p:nvPr/>
        </p:nvPicPr>
        <p:blipFill>
          <a:blip r:embed="rId2"/>
          <a:stretch>
            <a:fillRect/>
          </a:stretch>
        </p:blipFill>
        <p:spPr>
          <a:xfrm>
            <a:off x="-5750" y="-2336"/>
            <a:ext cx="12203500" cy="6862672"/>
          </a:xfrm>
          <a:prstGeom prst="rect">
            <a:avLst/>
          </a:prstGeom>
        </p:spPr>
      </p:pic>
    </p:spTree>
    <p:extLst>
      <p:ext uri="{BB962C8B-B14F-4D97-AF65-F5344CB8AC3E}">
        <p14:creationId xmlns:p14="http://schemas.microsoft.com/office/powerpoint/2010/main" val="2036578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731B8-F085-E72D-C785-313BDA5347AC}"/>
              </a:ext>
            </a:extLst>
          </p:cNvPr>
          <p:cNvSpPr>
            <a:spLocks noGrp="1"/>
          </p:cNvSpPr>
          <p:nvPr>
            <p:ph type="title"/>
          </p:nvPr>
        </p:nvSpPr>
        <p:spPr>
          <a:xfrm>
            <a:off x="640080" y="325369"/>
            <a:ext cx="4368602" cy="1956841"/>
          </a:xfrm>
        </p:spPr>
        <p:txBody>
          <a:bodyPr anchor="b">
            <a:normAutofit fontScale="90000"/>
          </a:bodyPr>
          <a:lstStyle/>
          <a:p>
            <a:endParaRPr lang="en-US" sz="2600" b="1" u="sng">
              <a:latin typeface="Arial"/>
              <a:cs typeface="Arial"/>
            </a:endParaRPr>
          </a:p>
          <a:p>
            <a:br>
              <a:rPr lang="en-US" sz="2600" b="1" u="sng" dirty="0"/>
            </a:br>
            <a:r>
              <a:rPr lang="en-US" sz="4000" b="1" u="sng" dirty="0">
                <a:solidFill>
                  <a:schemeClr val="bg2">
                    <a:lumMod val="60000"/>
                    <a:lumOff val="40000"/>
                  </a:schemeClr>
                </a:solidFill>
                <a:latin typeface="Calibri Light"/>
                <a:ea typeface="Calibri Light"/>
                <a:cs typeface="Arial"/>
              </a:rPr>
              <a:t>Introducing Our Chatbot: The Simple Solution to Your Problems</a:t>
            </a:r>
            <a:endParaRPr lang="en-US" sz="4000" b="1" u="sng" dirty="0">
              <a:solidFill>
                <a:schemeClr val="bg2">
                  <a:lumMod val="60000"/>
                  <a:lumOff val="40000"/>
                </a:schemeClr>
              </a:solidFill>
              <a:latin typeface="Calibri Light"/>
              <a:ea typeface="Calibri Light"/>
              <a:cs typeface="Calibri Light"/>
            </a:endParaRPr>
          </a:p>
        </p:txBody>
      </p:sp>
      <p:sp>
        <p:nvSpPr>
          <p:cNvPr id="3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C6CFF0-F2C3-BF43-72AD-31A8991BCB37}"/>
              </a:ext>
            </a:extLst>
          </p:cNvPr>
          <p:cNvSpPr>
            <a:spLocks noGrp="1"/>
          </p:cNvSpPr>
          <p:nvPr>
            <p:ph idx="1"/>
          </p:nvPr>
        </p:nvSpPr>
        <p:spPr>
          <a:xfrm>
            <a:off x="640080" y="2872899"/>
            <a:ext cx="4243589" cy="3651347"/>
          </a:xfrm>
        </p:spPr>
        <p:txBody>
          <a:bodyPr vert="horz" lIns="91440" tIns="45720" rIns="91440" bIns="45720" rtlCol="0">
            <a:normAutofit/>
          </a:bodyPr>
          <a:lstStyle/>
          <a:p>
            <a:r>
              <a:rPr lang="en-US" sz="1700">
                <a:latin typeface="Arial"/>
                <a:cs typeface="Arial"/>
              </a:rPr>
              <a:t>Are you tired of spending hours on end trying to find the right solution to your problems? Look no further than our chatbot, the ultimate problem-solver!</a:t>
            </a:r>
            <a:endParaRPr lang="en-US" sz="1700" i="1">
              <a:cs typeface="Calibri"/>
            </a:endParaRPr>
          </a:p>
          <a:p>
            <a:r>
              <a:rPr lang="en-US" sz="1700">
                <a:latin typeface="Arial"/>
                <a:cs typeface="Arial"/>
              </a:rPr>
              <a:t>Our chatbot is the simple solution to your most complex problems. With its intent-based programming and basic level NLP, it can understand and respond to your queries in a matter of seconds.</a:t>
            </a:r>
            <a:endParaRPr lang="en-US" sz="1700"/>
          </a:p>
          <a:p>
            <a:br>
              <a:rPr lang="en-US" sz="1700"/>
            </a:br>
            <a:endParaRPr lang="en-US" sz="1700"/>
          </a:p>
        </p:txBody>
      </p:sp>
      <p:pic>
        <p:nvPicPr>
          <p:cNvPr id="5" name="Picture 4" descr="A person wearing goggles and a suit&#10;&#10;Description automatically generated">
            <a:extLst>
              <a:ext uri="{FF2B5EF4-FFF2-40B4-BE49-F238E27FC236}">
                <a16:creationId xmlns:a16="http://schemas.microsoft.com/office/drawing/2014/main" id="{9BFD4962-33B0-D394-685C-5E6696497DB3}"/>
              </a:ext>
            </a:extLst>
          </p:cNvPr>
          <p:cNvPicPr>
            <a:picLocks noChangeAspect="1"/>
          </p:cNvPicPr>
          <p:nvPr/>
        </p:nvPicPr>
        <p:blipFill rotWithShape="1">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41865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D40EE-0495-707D-832E-5E1B8C43FC82}"/>
              </a:ext>
            </a:extLst>
          </p:cNvPr>
          <p:cNvSpPr>
            <a:spLocks noGrp="1"/>
          </p:cNvSpPr>
          <p:nvPr>
            <p:ph type="title"/>
          </p:nvPr>
        </p:nvSpPr>
        <p:spPr>
          <a:xfrm>
            <a:off x="572493" y="238539"/>
            <a:ext cx="11018520" cy="1434415"/>
          </a:xfrm>
        </p:spPr>
        <p:txBody>
          <a:bodyPr anchor="b">
            <a:normAutofit/>
          </a:bodyPr>
          <a:lstStyle/>
          <a:p>
            <a:r>
              <a:rPr lang="en-US" sz="4600" b="1" dirty="0">
                <a:solidFill>
                  <a:schemeClr val="accent6">
                    <a:lumMod val="60000"/>
                    <a:lumOff val="40000"/>
                  </a:schemeClr>
                </a:solidFill>
                <a:ea typeface="+mj-lt"/>
                <a:cs typeface="+mj-lt"/>
              </a:rPr>
              <a:t>The Problem Statement: Why We Need a Chatbot</a:t>
            </a:r>
            <a:endParaRPr lang="en-US" sz="4600" b="1" dirty="0">
              <a:solidFill>
                <a:schemeClr val="accent6">
                  <a:lumMod val="60000"/>
                  <a:lumOff val="40000"/>
                </a:schemeClr>
              </a:solidFill>
              <a:cs typeface="Calibri Light"/>
            </a:endParaRPr>
          </a:p>
        </p:txBody>
      </p:sp>
      <p:sp>
        <p:nvSpPr>
          <p:cNvPr id="2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96C009-95A3-23CD-8346-312E18CCE931}"/>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1900">
                <a:latin typeface="Arial"/>
                <a:ea typeface="+mn-lt"/>
                <a:cs typeface="Arial"/>
              </a:rPr>
              <a:t>In today's fast-paced world, people are always looking for quick and easy solutions to their problems. This is especially true when it comes to customer service. Customers don't want to wait on hold or navigate through a complex phone tree just to get the help they need.</a:t>
            </a:r>
            <a:endParaRPr lang="en-US" sz="1900" i="1">
              <a:ea typeface="+mn-lt"/>
              <a:cs typeface="+mn-lt"/>
            </a:endParaRPr>
          </a:p>
          <a:p>
            <a:r>
              <a:rPr lang="en-US" sz="1900">
                <a:latin typeface="Arial"/>
                <a:ea typeface="+mn-lt"/>
                <a:cs typeface="Arial"/>
              </a:rPr>
              <a:t>That's where our chatbot comes in. Our chatbot provides an instant solution to customers' problems. It can answer frequently asked questions, provide technical support, etc. With our chatbot, customers can get the help they need quickly and easily, without any hassle</a:t>
            </a:r>
            <a:endParaRPr lang="en-US" sz="1900"/>
          </a:p>
          <a:p>
            <a:br>
              <a:rPr lang="en-US" sz="1900"/>
            </a:br>
            <a:endParaRPr lang="en-US" sz="1900"/>
          </a:p>
        </p:txBody>
      </p:sp>
      <p:pic>
        <p:nvPicPr>
          <p:cNvPr id="4" name="Picture 3" descr="A person sitting in a chair with a yellow speech bubble above his head&#10;&#10;Description automatically generated">
            <a:extLst>
              <a:ext uri="{FF2B5EF4-FFF2-40B4-BE49-F238E27FC236}">
                <a16:creationId xmlns:a16="http://schemas.microsoft.com/office/drawing/2014/main" id="{BD4CF965-709D-2936-AAED-762EC9E6CEDA}"/>
              </a:ext>
            </a:extLst>
          </p:cNvPr>
          <p:cNvPicPr>
            <a:picLocks noChangeAspect="1"/>
          </p:cNvPicPr>
          <p:nvPr/>
        </p:nvPicPr>
        <p:blipFill rotWithShape="1">
          <a:blip r:embed="rId2"/>
          <a:srcRect l="2897" r="895" b="-3"/>
          <a:stretch/>
        </p:blipFill>
        <p:spPr>
          <a:xfrm>
            <a:off x="7675658" y="2093976"/>
            <a:ext cx="3941064" cy="4096512"/>
          </a:xfrm>
          <a:prstGeom prst="rect">
            <a:avLst/>
          </a:prstGeom>
        </p:spPr>
      </p:pic>
    </p:spTree>
    <p:extLst>
      <p:ext uri="{BB962C8B-B14F-4D97-AF65-F5344CB8AC3E}">
        <p14:creationId xmlns:p14="http://schemas.microsoft.com/office/powerpoint/2010/main" val="549322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E4E2E75-6176-EC39-D4EB-EDC18D8955D7}"/>
              </a:ext>
            </a:extLst>
          </p:cNvPr>
          <p:cNvSpPr txBox="1"/>
          <p:nvPr/>
        </p:nvSpPr>
        <p:spPr>
          <a:xfrm>
            <a:off x="6513788" y="365125"/>
            <a:ext cx="5070047" cy="180730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lnSpc>
                <a:spcPct val="90000"/>
              </a:lnSpc>
              <a:spcBef>
                <a:spcPct val="0"/>
              </a:spcBef>
              <a:spcAft>
                <a:spcPts val="600"/>
              </a:spcAft>
            </a:pPr>
            <a:r>
              <a:rPr lang="en-US" sz="4000" b="1" u="sng" dirty="0">
                <a:solidFill>
                  <a:schemeClr val="accent2">
                    <a:lumMod val="60000"/>
                    <a:lumOff val="40000"/>
                  </a:schemeClr>
                </a:solidFill>
                <a:latin typeface="+mj-lt"/>
                <a:ea typeface="+mj-ea"/>
                <a:cs typeface="+mj-cs"/>
              </a:rPr>
              <a:t>Target Audience: Who Can Benefit from Our Chatbot</a:t>
            </a:r>
          </a:p>
          <a:p>
            <a:pPr>
              <a:lnSpc>
                <a:spcPct val="90000"/>
              </a:lnSpc>
              <a:spcBef>
                <a:spcPct val="0"/>
              </a:spcBef>
              <a:spcAft>
                <a:spcPts val="600"/>
              </a:spcAft>
            </a:pPr>
            <a:br>
              <a:rPr lang="en-US" sz="2800" dirty="0">
                <a:latin typeface="+mj-lt"/>
                <a:ea typeface="+mj-ea"/>
                <a:cs typeface="+mj-cs"/>
              </a:rPr>
            </a:br>
            <a:endParaRPr lang="en-US" sz="2800">
              <a:latin typeface="+mj-lt"/>
              <a:ea typeface="+mj-ea"/>
              <a:cs typeface="+mj-cs"/>
            </a:endParaRPr>
          </a:p>
        </p:txBody>
      </p:sp>
      <p:pic>
        <p:nvPicPr>
          <p:cNvPr id="5" name="Picture 4" descr="A person sitting at a desk with a lot of papers flying around him&#10;&#10;Description automatically generated">
            <a:extLst>
              <a:ext uri="{FF2B5EF4-FFF2-40B4-BE49-F238E27FC236}">
                <a16:creationId xmlns:a16="http://schemas.microsoft.com/office/drawing/2014/main" id="{B25B4560-46DA-B5D4-B120-73526F29B0BC}"/>
              </a:ext>
            </a:extLst>
          </p:cNvPr>
          <p:cNvPicPr>
            <a:picLocks noChangeAspect="1"/>
          </p:cNvPicPr>
          <p:nvPr/>
        </p:nvPicPr>
        <p:blipFill rotWithShape="1">
          <a:blip r:embed="rId2"/>
          <a:srcRect l="7614" r="319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8EF1D70-704C-30D2-59B3-1ABE10903269}"/>
              </a:ext>
            </a:extLst>
          </p:cNvPr>
          <p:cNvSpPr>
            <a:spLocks noGrp="1"/>
          </p:cNvSpPr>
          <p:nvPr>
            <p:ph idx="1"/>
          </p:nvPr>
        </p:nvSpPr>
        <p:spPr>
          <a:xfrm>
            <a:off x="6513788" y="2333297"/>
            <a:ext cx="4840010" cy="3843666"/>
          </a:xfrm>
        </p:spPr>
        <p:txBody>
          <a:bodyPr vert="horz" lIns="91440" tIns="45720" rIns="91440" bIns="45720" rtlCol="0" anchor="t">
            <a:normAutofit/>
          </a:bodyPr>
          <a:lstStyle/>
          <a:p>
            <a:r>
              <a:rPr lang="en-US" sz="1800" dirty="0"/>
              <a:t>Our chatbot is designed to help anyone who needs quick and easy access to information. Whether you're a student cramming for exams or a busy professional trying to stay on top of your workload, our chatbot can provide you with the answers you need in seconds.</a:t>
            </a:r>
            <a:endParaRPr lang="en-US" sz="1800" i="1" dirty="0">
              <a:ea typeface="Calibri"/>
              <a:cs typeface="Calibri"/>
            </a:endParaRPr>
          </a:p>
          <a:p>
            <a:r>
              <a:rPr lang="en-US" sz="1800" dirty="0"/>
              <a:t>In addition to being a valuable resource for individuals, our chatbot can also benefit businesses and organizations. By automating routine tasks and providing instant customer support, our chatbot can save time and resources while improving overall efficiency.</a:t>
            </a:r>
            <a:endParaRPr lang="en-US" sz="1800" dirty="0">
              <a:ea typeface="Calibri"/>
              <a:cs typeface="Calibri"/>
            </a:endParaRPr>
          </a:p>
          <a:p>
            <a:br>
              <a:rPr lang="en-US" sz="1700" dirty="0"/>
            </a:br>
            <a:endParaRPr lang="en-US" sz="1700"/>
          </a:p>
        </p:txBody>
      </p:sp>
    </p:spTree>
    <p:extLst>
      <p:ext uri="{BB962C8B-B14F-4D97-AF65-F5344CB8AC3E}">
        <p14:creationId xmlns:p14="http://schemas.microsoft.com/office/powerpoint/2010/main" val="3631359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F94A1-1424-5BF0-657F-0F76D91F32BA}"/>
              </a:ext>
            </a:extLst>
          </p:cNvPr>
          <p:cNvSpPr>
            <a:spLocks noGrp="1"/>
          </p:cNvSpPr>
          <p:nvPr>
            <p:ph type="title"/>
          </p:nvPr>
        </p:nvSpPr>
        <p:spPr>
          <a:xfrm>
            <a:off x="630936" y="1243929"/>
            <a:ext cx="4804511" cy="1653856"/>
          </a:xfrm>
        </p:spPr>
        <p:txBody>
          <a:bodyPr anchor="b">
            <a:normAutofit fontScale="90000"/>
          </a:bodyPr>
          <a:lstStyle/>
          <a:p>
            <a:pPr>
              <a:spcBef>
                <a:spcPts val="0"/>
              </a:spcBef>
            </a:pPr>
            <a:r>
              <a:rPr lang="en-US" sz="4000" b="1" u="sng" dirty="0">
                <a:solidFill>
                  <a:schemeClr val="accent5">
                    <a:lumMod val="40000"/>
                    <a:lumOff val="60000"/>
                  </a:schemeClr>
                </a:solidFill>
                <a:latin typeface="Calibri Light"/>
                <a:ea typeface="Calibri Light"/>
                <a:cs typeface="Arial"/>
              </a:rPr>
              <a:t>The Solution: Our Intent-Based Chatbot</a:t>
            </a:r>
          </a:p>
          <a:p>
            <a:pPr>
              <a:spcBef>
                <a:spcPts val="0"/>
              </a:spcBef>
            </a:pPr>
            <a:br>
              <a:rPr lang="en-US" sz="2200" dirty="0">
                <a:latin typeface="Calibri"/>
                <a:cs typeface="Calibri"/>
              </a:rPr>
            </a:br>
            <a:endParaRPr lang="en-US" sz="2200">
              <a:latin typeface="Calibri"/>
              <a:cs typeface="Calibri"/>
            </a:endParaRPr>
          </a:p>
          <a:p>
            <a:endParaRPr lang="en-US" sz="2200">
              <a:cs typeface="Calibri Light"/>
            </a:endParaRPr>
          </a:p>
        </p:txBody>
      </p:sp>
      <p:sp>
        <p:nvSpPr>
          <p:cNvPr id="3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33F4B2-4D90-D18E-AF7E-862AE756AAA3}"/>
              </a:ext>
            </a:extLst>
          </p:cNvPr>
          <p:cNvSpPr>
            <a:spLocks noGrp="1"/>
          </p:cNvSpPr>
          <p:nvPr>
            <p:ph idx="1"/>
          </p:nvPr>
        </p:nvSpPr>
        <p:spPr>
          <a:xfrm>
            <a:off x="630936" y="2660904"/>
            <a:ext cx="4818888" cy="3547872"/>
          </a:xfrm>
        </p:spPr>
        <p:txBody>
          <a:bodyPr vert="horz" lIns="91440" tIns="45720" rIns="91440" bIns="45720" rtlCol="0" anchor="t">
            <a:normAutofit fontScale="92500" lnSpcReduction="20000"/>
          </a:bodyPr>
          <a:lstStyle/>
          <a:p>
            <a:r>
              <a:rPr lang="en-US" sz="1800" dirty="0">
                <a:latin typeface="Calibri Light"/>
                <a:ea typeface="+mn-lt"/>
                <a:cs typeface="Arial"/>
              </a:rPr>
              <a:t>Our chatbot is an intent-based solution that uses basic level NLP and Python language to provide generic answers to user queries. It is designed to be simple yet effective, making it the perfect solution for those who want quick and easy access to information.</a:t>
            </a:r>
            <a:endParaRPr lang="en-US" sz="1800">
              <a:latin typeface="Calibri Light"/>
              <a:ea typeface="+mn-lt"/>
              <a:cs typeface="+mn-lt"/>
            </a:endParaRPr>
          </a:p>
          <a:p>
            <a:r>
              <a:rPr lang="en-US" sz="1800" dirty="0">
                <a:latin typeface="Calibri Light"/>
                <a:ea typeface="+mn-lt"/>
                <a:cs typeface="Arial"/>
              </a:rPr>
              <a:t>One of the key features of our chatbot is its ability to understand user intent. This means that it can determine what a user is looking for even if they don't ask the question directly. For example, if a user asks 'What time does the movie start?', our chatbot can understand that the user is looking for movie showtimes and provide the relevant information.</a:t>
            </a:r>
            <a:endParaRPr lang="en-US" sz="1800" dirty="0">
              <a:latin typeface="Calibri Light"/>
            </a:endParaRPr>
          </a:p>
          <a:p>
            <a:br>
              <a:rPr lang="en-US" sz="1400" dirty="0"/>
            </a:br>
            <a:endParaRPr lang="en-US" sz="1400"/>
          </a:p>
        </p:txBody>
      </p:sp>
      <p:pic>
        <p:nvPicPr>
          <p:cNvPr id="5" name="Picture 4" descr="A robot looking at a city&#10;&#10;Description automatically generated">
            <a:extLst>
              <a:ext uri="{FF2B5EF4-FFF2-40B4-BE49-F238E27FC236}">
                <a16:creationId xmlns:a16="http://schemas.microsoft.com/office/drawing/2014/main" id="{0CA5AECA-4C91-92F2-13B7-66E543B83D09}"/>
              </a:ext>
            </a:extLst>
          </p:cNvPr>
          <p:cNvPicPr>
            <a:picLocks noChangeAspect="1"/>
          </p:cNvPicPr>
          <p:nvPr/>
        </p:nvPicPr>
        <p:blipFill rotWithShape="1">
          <a:blip r:embed="rId2"/>
          <a:srcRect t="633" r="-2" b="-2"/>
          <a:stretch/>
        </p:blipFill>
        <p:spPr>
          <a:xfrm>
            <a:off x="6099048" y="716793"/>
            <a:ext cx="5458968" cy="5424413"/>
          </a:xfrm>
          <a:prstGeom prst="rect">
            <a:avLst/>
          </a:prstGeom>
        </p:spPr>
      </p:pic>
      <p:sp>
        <p:nvSpPr>
          <p:cNvPr id="4" name="TextBox 3">
            <a:extLst>
              <a:ext uri="{FF2B5EF4-FFF2-40B4-BE49-F238E27FC236}">
                <a16:creationId xmlns:a16="http://schemas.microsoft.com/office/drawing/2014/main" id="{1D395D76-A901-EDE2-85A0-6A384C1131E4}"/>
              </a:ext>
            </a:extLst>
          </p:cNvPr>
          <p:cNvSpPr txBox="1"/>
          <p:nvPr/>
        </p:nvSpPr>
        <p:spPr>
          <a:xfrm>
            <a:off x="4486049" y="199407"/>
            <a:ext cx="73870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dirty="0">
              <a:latin typeface="Arial"/>
              <a:cs typeface="Arial"/>
            </a:endParaRPr>
          </a:p>
        </p:txBody>
      </p:sp>
    </p:spTree>
    <p:extLst>
      <p:ext uri="{BB962C8B-B14F-4D97-AF65-F5344CB8AC3E}">
        <p14:creationId xmlns:p14="http://schemas.microsoft.com/office/powerpoint/2010/main" val="42931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E3D99-4C71-4329-3F1A-3BE388491671}"/>
              </a:ext>
            </a:extLst>
          </p:cNvPr>
          <p:cNvSpPr>
            <a:spLocks noGrp="1"/>
          </p:cNvSpPr>
          <p:nvPr>
            <p:ph type="title"/>
          </p:nvPr>
        </p:nvSpPr>
        <p:spPr>
          <a:xfrm>
            <a:off x="539438" y="541030"/>
            <a:ext cx="4584262" cy="2891369"/>
          </a:xfrm>
        </p:spPr>
        <p:txBody>
          <a:bodyPr anchor="b">
            <a:noAutofit/>
          </a:bodyPr>
          <a:lstStyle/>
          <a:p>
            <a:r>
              <a:rPr lang="en-US" sz="4000" b="1" u="sng" dirty="0">
                <a:solidFill>
                  <a:schemeClr val="accent2">
                    <a:lumMod val="60000"/>
                    <a:lumOff val="40000"/>
                  </a:schemeClr>
                </a:solidFill>
                <a:latin typeface="Calibri Light"/>
                <a:ea typeface="Calibri Light"/>
                <a:cs typeface="Arial"/>
              </a:rPr>
              <a:t>Features: What Our Chatbot Can Do</a:t>
            </a:r>
            <a:endParaRPr lang="en-US" sz="4000" u="sng">
              <a:solidFill>
                <a:schemeClr val="accent2">
                  <a:lumMod val="60000"/>
                  <a:lumOff val="40000"/>
                </a:schemeClr>
              </a:solidFill>
              <a:latin typeface="Calibri Light"/>
              <a:ea typeface="Calibri Light"/>
              <a:cs typeface="Calibri Light"/>
            </a:endParaRPr>
          </a:p>
          <a:p>
            <a:br>
              <a:rPr lang="en-US" sz="4000" dirty="0"/>
            </a:br>
            <a:endParaRPr lang="en-US" sz="40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5BE4F7-6258-CB07-2FB6-0211F3F7FC1E}"/>
              </a:ext>
            </a:extLst>
          </p:cNvPr>
          <p:cNvSpPr>
            <a:spLocks noGrp="1"/>
          </p:cNvSpPr>
          <p:nvPr>
            <p:ph idx="1"/>
          </p:nvPr>
        </p:nvSpPr>
        <p:spPr>
          <a:xfrm>
            <a:off x="640080" y="3332974"/>
            <a:ext cx="4243589" cy="2659310"/>
          </a:xfrm>
        </p:spPr>
        <p:txBody>
          <a:bodyPr vert="horz" lIns="91440" tIns="45720" rIns="91440" bIns="45720" rtlCol="0" anchor="t">
            <a:normAutofit fontScale="92500" lnSpcReduction="20000"/>
          </a:bodyPr>
          <a:lstStyle/>
          <a:p>
            <a:r>
              <a:rPr lang="en-US" sz="2500" dirty="0">
                <a:latin typeface="Calibri Light"/>
                <a:ea typeface="Calibri Light"/>
                <a:cs typeface="Arial"/>
              </a:rPr>
              <a:t>Our chatbot is capable of providing generic answers to common questions, making it a valuable resource for anyone seeking quick and easy solutions.</a:t>
            </a:r>
            <a:endParaRPr lang="en-US" sz="2500">
              <a:latin typeface="Calibri Light"/>
              <a:ea typeface="Calibri Light"/>
              <a:cs typeface="Calibri"/>
            </a:endParaRPr>
          </a:p>
          <a:p>
            <a:endParaRPr lang="en-US" sz="2500" dirty="0">
              <a:latin typeface="Arial"/>
              <a:cs typeface="Arial"/>
            </a:endParaRPr>
          </a:p>
          <a:p>
            <a:br>
              <a:rPr lang="en-US" sz="2200" dirty="0"/>
            </a:br>
            <a:endParaRPr lang="en-US" sz="2500">
              <a:cs typeface="Calibri"/>
            </a:endParaRPr>
          </a:p>
        </p:txBody>
      </p:sp>
      <p:pic>
        <p:nvPicPr>
          <p:cNvPr id="4" name="Picture 3" descr="A person sitting at a desk with a computer&#10;&#10;Description automatically generated">
            <a:extLst>
              <a:ext uri="{FF2B5EF4-FFF2-40B4-BE49-F238E27FC236}">
                <a16:creationId xmlns:a16="http://schemas.microsoft.com/office/drawing/2014/main" id="{2161218D-BF09-0170-8A3C-CC1A5D0583C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2092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8649E-09CF-8583-A7FC-653EDA36DA49}"/>
              </a:ext>
            </a:extLst>
          </p:cNvPr>
          <p:cNvSpPr>
            <a:spLocks noGrp="1"/>
          </p:cNvSpPr>
          <p:nvPr>
            <p:ph type="title"/>
          </p:nvPr>
        </p:nvSpPr>
        <p:spPr>
          <a:xfrm>
            <a:off x="6513788" y="365125"/>
            <a:ext cx="4840010" cy="1807305"/>
          </a:xfrm>
        </p:spPr>
        <p:txBody>
          <a:bodyPr>
            <a:normAutofit fontScale="90000"/>
          </a:bodyPr>
          <a:lstStyle/>
          <a:p>
            <a:r>
              <a:rPr lang="en-US" sz="4000" b="1" u="sng" dirty="0">
                <a:solidFill>
                  <a:schemeClr val="accent1">
                    <a:lumMod val="60000"/>
                    <a:lumOff val="40000"/>
                  </a:schemeClr>
                </a:solidFill>
                <a:latin typeface="Calibri Light"/>
                <a:ea typeface="Calibri Light"/>
                <a:cs typeface="Arial"/>
              </a:rPr>
              <a:t>Conclusion: The Winning Solution</a:t>
            </a:r>
            <a:endParaRPr lang="en-US" sz="4000" b="1" u="sng" dirty="0">
              <a:solidFill>
                <a:schemeClr val="accent1">
                  <a:lumMod val="60000"/>
                  <a:lumOff val="40000"/>
                </a:schemeClr>
              </a:solidFill>
              <a:latin typeface="Calibri Light"/>
              <a:ea typeface="Calibri Light"/>
            </a:endParaRPr>
          </a:p>
          <a:p>
            <a:br>
              <a:rPr lang="en-US" sz="3100" dirty="0"/>
            </a:br>
            <a:endParaRPr lang="en-US" sz="3100"/>
          </a:p>
        </p:txBody>
      </p:sp>
      <p:pic>
        <p:nvPicPr>
          <p:cNvPr id="4" name="Picture 3" descr="A cartoon of a superhero holding a yellow triangle&#10;&#10;Description automatically generated">
            <a:extLst>
              <a:ext uri="{FF2B5EF4-FFF2-40B4-BE49-F238E27FC236}">
                <a16:creationId xmlns:a16="http://schemas.microsoft.com/office/drawing/2014/main" id="{9D2C8FD5-4363-6E02-C544-38B019B74C65}"/>
              </a:ext>
            </a:extLst>
          </p:cNvPr>
          <p:cNvPicPr>
            <a:picLocks noChangeAspect="1"/>
          </p:cNvPicPr>
          <p:nvPr/>
        </p:nvPicPr>
        <p:blipFill rotWithShape="1">
          <a:blip r:embed="rId2"/>
          <a:srcRect l="10262" r="55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20F16CB-9067-5263-6535-EEB806DBB239}"/>
              </a:ext>
            </a:extLst>
          </p:cNvPr>
          <p:cNvSpPr>
            <a:spLocks noGrp="1"/>
          </p:cNvSpPr>
          <p:nvPr>
            <p:ph idx="1"/>
          </p:nvPr>
        </p:nvSpPr>
        <p:spPr>
          <a:xfrm>
            <a:off x="6513788" y="2333297"/>
            <a:ext cx="4840010" cy="3843666"/>
          </a:xfrm>
        </p:spPr>
        <p:txBody>
          <a:bodyPr vert="horz" lIns="91440" tIns="45720" rIns="91440" bIns="45720" rtlCol="0" anchor="t">
            <a:normAutofit lnSpcReduction="10000"/>
          </a:bodyPr>
          <a:lstStyle/>
          <a:p>
            <a:r>
              <a:rPr lang="en-US" sz="1800" dirty="0">
                <a:latin typeface="Calibri Light"/>
                <a:ea typeface="Calibri Light"/>
                <a:cs typeface="Arial"/>
              </a:rPr>
              <a:t>In conclusion, our chatbot is the winning solution to the problem statement we presented earlier. By identifying the pain points of our target audience and providing a simple yet effective solution, we have created a tool that can help people in their daily lives or studies.</a:t>
            </a:r>
            <a:endParaRPr lang="en-US" sz="1800">
              <a:latin typeface="Calibri Light"/>
              <a:ea typeface="Calibri Light"/>
              <a:cs typeface="Calibri" panose="020F0502020204030204"/>
            </a:endParaRPr>
          </a:p>
          <a:p>
            <a:r>
              <a:rPr lang="en-US" sz="1800" dirty="0">
                <a:latin typeface="Calibri Light"/>
                <a:ea typeface="Calibri Light"/>
                <a:cs typeface="Arial"/>
              </a:rPr>
              <a:t>Our intent-based chatbot may be basic, but it uses only basic level NLP and Python language to provide generic answers that can benefit a wide range of users. With features such as personalized greetings and easy access to information, our chatbot is a winning solution that solves real-life problems.</a:t>
            </a:r>
            <a:endParaRPr lang="en-US" sz="1800" dirty="0">
              <a:latin typeface="Calibri Light"/>
              <a:ea typeface="Calibri Light"/>
            </a:endParaRPr>
          </a:p>
          <a:p>
            <a:br>
              <a:rPr lang="en-US" sz="1600" dirty="0"/>
            </a:br>
            <a:endParaRPr lang="en-US" sz="1600"/>
          </a:p>
        </p:txBody>
      </p:sp>
    </p:spTree>
    <p:extLst>
      <p:ext uri="{BB962C8B-B14F-4D97-AF65-F5344CB8AC3E}">
        <p14:creationId xmlns:p14="http://schemas.microsoft.com/office/powerpoint/2010/main" val="1189497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B2B770-76BC-1D43-2C28-AABC61982316}"/>
              </a:ext>
            </a:extLst>
          </p:cNvPr>
          <p:cNvSpPr txBox="1"/>
          <p:nvPr/>
        </p:nvSpPr>
        <p:spPr>
          <a:xfrm>
            <a:off x="770280" y="4032373"/>
            <a:ext cx="10640754" cy="77584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800" b="1" kern="1200" dirty="0">
                <a:solidFill>
                  <a:schemeClr val="accent4">
                    <a:lumMod val="60000"/>
                    <a:lumOff val="40000"/>
                  </a:schemeClr>
                </a:solidFill>
                <a:latin typeface="+mj-lt"/>
                <a:ea typeface="+mj-ea"/>
                <a:cs typeface="+mj-cs"/>
              </a:rPr>
              <a:t>How to use our chatbot</a:t>
            </a:r>
            <a:r>
              <a:rPr lang="en-US" sz="4800" b="1" dirty="0">
                <a:solidFill>
                  <a:schemeClr val="accent4">
                    <a:lumMod val="60000"/>
                    <a:lumOff val="40000"/>
                  </a:schemeClr>
                </a:solidFill>
                <a:latin typeface="+mj-lt"/>
                <a:ea typeface="+mj-ea"/>
                <a:cs typeface="+mj-cs"/>
              </a:rPr>
              <a:t>?</a:t>
            </a:r>
            <a:endParaRPr lang="en-US" sz="4800" b="1" kern="1200" dirty="0">
              <a:solidFill>
                <a:schemeClr val="accent4">
                  <a:lumMod val="60000"/>
                  <a:lumOff val="40000"/>
                </a:schemeClr>
              </a:solidFill>
              <a:latin typeface="+mj-lt"/>
              <a:ea typeface="+mj-ea"/>
              <a:cs typeface="+mj-cs"/>
            </a:endParaRPr>
          </a:p>
        </p:txBody>
      </p:sp>
      <p:grpSp>
        <p:nvGrpSpPr>
          <p:cNvPr id="14" name="Group 1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5" name="Freeform: Shape 1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black and white logo&#10;&#10;Description automatically generated">
            <a:extLst>
              <a:ext uri="{FF2B5EF4-FFF2-40B4-BE49-F238E27FC236}">
                <a16:creationId xmlns:a16="http://schemas.microsoft.com/office/drawing/2014/main" id="{B7D8CB6C-DA4C-540F-41B4-D730DD6E1540}"/>
              </a:ext>
            </a:extLst>
          </p:cNvPr>
          <p:cNvPicPr>
            <a:picLocks noChangeAspect="1"/>
          </p:cNvPicPr>
          <p:nvPr/>
        </p:nvPicPr>
        <p:blipFill>
          <a:blip r:embed="rId2"/>
          <a:stretch>
            <a:fillRect/>
          </a:stretch>
        </p:blipFill>
        <p:spPr>
          <a:xfrm>
            <a:off x="792035" y="521514"/>
            <a:ext cx="10603988" cy="2836567"/>
          </a:xfrm>
          <a:prstGeom prst="rect">
            <a:avLst/>
          </a:prstGeom>
        </p:spPr>
      </p:pic>
      <p:grpSp>
        <p:nvGrpSpPr>
          <p:cNvPr id="20" name="Group 1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1" name="Freeform: Shape 2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429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5D40EE-0495-707D-832E-5E1B8C43FC82}"/>
              </a:ext>
            </a:extLst>
          </p:cNvPr>
          <p:cNvSpPr>
            <a:spLocks noGrp="1"/>
          </p:cNvSpPr>
          <p:nvPr>
            <p:ph type="title"/>
          </p:nvPr>
        </p:nvSpPr>
        <p:spPr>
          <a:xfrm>
            <a:off x="838201" y="1563618"/>
            <a:ext cx="3888526" cy="1340451"/>
          </a:xfrm>
        </p:spPr>
        <p:txBody>
          <a:bodyPr>
            <a:normAutofit/>
          </a:bodyPr>
          <a:lstStyle/>
          <a:p>
            <a:r>
              <a:rPr lang="en-US" b="1" i="1" u="sng" dirty="0">
                <a:ea typeface="Calibri Light"/>
                <a:cs typeface="Calibri Light"/>
              </a:rPr>
              <a:t>Step-1:</a:t>
            </a:r>
          </a:p>
        </p:txBody>
      </p:sp>
      <p:sp>
        <p:nvSpPr>
          <p:cNvPr id="3" name="Content Placeholder 2">
            <a:extLst>
              <a:ext uri="{FF2B5EF4-FFF2-40B4-BE49-F238E27FC236}">
                <a16:creationId xmlns:a16="http://schemas.microsoft.com/office/drawing/2014/main" id="{3596C009-95A3-23CD-8346-312E18CCE931}"/>
              </a:ext>
            </a:extLst>
          </p:cNvPr>
          <p:cNvSpPr>
            <a:spLocks noGrp="1"/>
          </p:cNvSpPr>
          <p:nvPr>
            <p:ph idx="1"/>
          </p:nvPr>
        </p:nvSpPr>
        <p:spPr>
          <a:xfrm>
            <a:off x="838201" y="2767155"/>
            <a:ext cx="3888528" cy="3553581"/>
          </a:xfrm>
        </p:spPr>
        <p:txBody>
          <a:bodyPr vert="horz" lIns="91440" tIns="45720" rIns="91440" bIns="45720" rtlCol="0" anchor="t">
            <a:normAutofit/>
          </a:bodyPr>
          <a:lstStyle/>
          <a:p>
            <a:pPr marL="0" indent="0">
              <a:buNone/>
            </a:pPr>
            <a:r>
              <a:rPr lang="en-US" sz="2000" b="1" dirty="0">
                <a:latin typeface="Calibri Light"/>
                <a:ea typeface="+mn-lt"/>
                <a:cs typeface="+mn-lt"/>
              </a:rPr>
              <a:t>Open the chatbot folder in any IDE (PyCharm in this case)</a:t>
            </a:r>
            <a:endParaRPr lang="en-US" sz="2000" i="1" dirty="0">
              <a:latin typeface="Calibri Light"/>
              <a:ea typeface="+mn-lt"/>
              <a:cs typeface="+mn-lt"/>
            </a:endParaRPr>
          </a:p>
        </p:txBody>
      </p:sp>
      <p:pic>
        <p:nvPicPr>
          <p:cNvPr id="4" name="Picture 3" descr="A screenshot of a computer program&#10;&#10;Description automatically generated">
            <a:extLst>
              <a:ext uri="{FF2B5EF4-FFF2-40B4-BE49-F238E27FC236}">
                <a16:creationId xmlns:a16="http://schemas.microsoft.com/office/drawing/2014/main" id="{7DEDA3BF-38E1-0FD8-2E2A-2DD30998608F}"/>
              </a:ext>
            </a:extLst>
          </p:cNvPr>
          <p:cNvPicPr>
            <a:picLocks noChangeAspect="1"/>
          </p:cNvPicPr>
          <p:nvPr/>
        </p:nvPicPr>
        <p:blipFill>
          <a:blip r:embed="rId2"/>
          <a:stretch>
            <a:fillRect/>
          </a:stretch>
        </p:blipFill>
        <p:spPr>
          <a:xfrm>
            <a:off x="6024610" y="1707868"/>
            <a:ext cx="5926490" cy="3369968"/>
          </a:xfrm>
          <a:prstGeom prst="rect">
            <a:avLst/>
          </a:prstGeom>
        </p:spPr>
      </p:pic>
    </p:spTree>
    <p:extLst>
      <p:ext uri="{BB962C8B-B14F-4D97-AF65-F5344CB8AC3E}">
        <p14:creationId xmlns:p14="http://schemas.microsoft.com/office/powerpoint/2010/main" val="3158268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IntelliConverse: A Basic NLP Solution for Real Life Problems </vt:lpstr>
      <vt:lpstr>  Introducing Our Chatbot: The Simple Solution to Your Problems</vt:lpstr>
      <vt:lpstr>The Problem Statement: Why We Need a Chatbot</vt:lpstr>
      <vt:lpstr>PowerPoint Presentation</vt:lpstr>
      <vt:lpstr>The Solution: Our Intent-Based Chatbot   </vt:lpstr>
      <vt:lpstr>Features: What Our Chatbot Can Do  </vt:lpstr>
      <vt:lpstr>Conclusion: The Winning Solution  </vt:lpstr>
      <vt:lpstr>PowerPoint Presentation</vt:lpstr>
      <vt:lpstr>Step-1: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218</cp:revision>
  <dcterms:created xsi:type="dcterms:W3CDTF">2023-04-18T19:27:18Z</dcterms:created>
  <dcterms:modified xsi:type="dcterms:W3CDTF">2023-08-24T19:30:44Z</dcterms:modified>
</cp:coreProperties>
</file>